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9" r:id="rId5"/>
    <p:sldId id="262" r:id="rId6"/>
    <p:sldId id="260" r:id="rId7"/>
    <p:sldId id="261" r:id="rId8"/>
    <p:sldId id="269" r:id="rId9"/>
    <p:sldId id="265" r:id="rId10"/>
    <p:sldId id="267" r:id="rId11"/>
    <p:sldId id="270" r:id="rId12"/>
    <p:sldId id="26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655D3-E4B9-4C8E-8F40-410E776FBD3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59561F6-499A-490B-A1D7-4B2ABF30DC82}">
      <dgm:prSet phldrT="[文字]"/>
      <dgm:spPr/>
      <dgm:t>
        <a:bodyPr/>
        <a:lstStyle/>
        <a:p>
          <a:pPr algn="ctr"/>
          <a:r>
            <a:rPr lang="zh-TW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導航欄</a:t>
          </a:r>
        </a:p>
      </dgm:t>
    </dgm:pt>
    <dgm:pt modelId="{24981DB5-996B-471D-927D-554F8DE8338D}" type="parTrans" cxnId="{3E221656-6C14-43C2-B2D0-E89C379C3BAA}">
      <dgm:prSet/>
      <dgm:spPr/>
      <dgm:t>
        <a:bodyPr/>
        <a:lstStyle/>
        <a:p>
          <a:endParaRPr lang="zh-TW" altLang="en-US"/>
        </a:p>
      </dgm:t>
    </dgm:pt>
    <dgm:pt modelId="{381E0227-EEC4-439B-881E-0D77A432632E}" type="sibTrans" cxnId="{3E221656-6C14-43C2-B2D0-E89C379C3BAA}">
      <dgm:prSet/>
      <dgm:spPr/>
      <dgm:t>
        <a:bodyPr/>
        <a:lstStyle/>
        <a:p>
          <a:endParaRPr lang="zh-TW" altLang="en-US"/>
        </a:p>
      </dgm:t>
    </dgm:pt>
    <dgm:pt modelId="{F0DC4E68-7C26-4018-ACE5-67A78F2C74A8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在每個頁面皆有此導航欄可供搜索選手</a:t>
          </a:r>
        </a:p>
      </dgm:t>
    </dgm:pt>
    <dgm:pt modelId="{43329391-700B-49AE-AF05-E3E8F899A485}" type="parTrans" cxnId="{D3817151-A36C-4C21-B36E-40703BD4D423}">
      <dgm:prSet/>
      <dgm:spPr/>
      <dgm:t>
        <a:bodyPr/>
        <a:lstStyle/>
        <a:p>
          <a:endParaRPr lang="zh-TW" altLang="en-US"/>
        </a:p>
      </dgm:t>
    </dgm:pt>
    <dgm:pt modelId="{88C117A5-D834-42AF-AB62-43E4AA61CB9C}" type="sibTrans" cxnId="{D3817151-A36C-4C21-B36E-40703BD4D423}">
      <dgm:prSet/>
      <dgm:spPr/>
      <dgm:t>
        <a:bodyPr/>
        <a:lstStyle/>
        <a:p>
          <a:endParaRPr lang="zh-TW" altLang="en-US"/>
        </a:p>
      </dgm:t>
    </dgm:pt>
    <dgm:pt modelId="{2A567AAA-D418-404A-B6B9-9D6F3234D0B5}" type="pres">
      <dgm:prSet presAssocID="{9AF655D3-E4B9-4C8E-8F40-410E776FBD39}" presName="linear" presStyleCnt="0">
        <dgm:presLayoutVars>
          <dgm:animLvl val="lvl"/>
          <dgm:resizeHandles val="exact"/>
        </dgm:presLayoutVars>
      </dgm:prSet>
      <dgm:spPr/>
    </dgm:pt>
    <dgm:pt modelId="{5BAEB49E-4012-43F6-919A-604CB7A224B8}" type="pres">
      <dgm:prSet presAssocID="{A59561F6-499A-490B-A1D7-4B2ABF30DC82}" presName="parentText" presStyleLbl="node1" presStyleIdx="0" presStyleCnt="1" custLinFactNeighborX="146" custLinFactNeighborY="3004">
        <dgm:presLayoutVars>
          <dgm:chMax val="0"/>
          <dgm:bulletEnabled val="1"/>
        </dgm:presLayoutVars>
      </dgm:prSet>
      <dgm:spPr/>
    </dgm:pt>
    <dgm:pt modelId="{9EB7F1F7-770E-40D6-AB10-2683FFDEAFC6}" type="pres">
      <dgm:prSet presAssocID="{A59561F6-499A-490B-A1D7-4B2ABF30DC8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B703066-FDA7-4B20-A69D-F0FC8D0539FA}" type="presOf" srcId="{A59561F6-499A-490B-A1D7-4B2ABF30DC82}" destId="{5BAEB49E-4012-43F6-919A-604CB7A224B8}" srcOrd="0" destOrd="0" presId="urn:microsoft.com/office/officeart/2005/8/layout/vList2"/>
    <dgm:cxn modelId="{D3817151-A36C-4C21-B36E-40703BD4D423}" srcId="{A59561F6-499A-490B-A1D7-4B2ABF30DC82}" destId="{F0DC4E68-7C26-4018-ACE5-67A78F2C74A8}" srcOrd="0" destOrd="0" parTransId="{43329391-700B-49AE-AF05-E3E8F899A485}" sibTransId="{88C117A5-D834-42AF-AB62-43E4AA61CB9C}"/>
    <dgm:cxn modelId="{3E221656-6C14-43C2-B2D0-E89C379C3BAA}" srcId="{9AF655D3-E4B9-4C8E-8F40-410E776FBD39}" destId="{A59561F6-499A-490B-A1D7-4B2ABF30DC82}" srcOrd="0" destOrd="0" parTransId="{24981DB5-996B-471D-927D-554F8DE8338D}" sibTransId="{381E0227-EEC4-439B-881E-0D77A432632E}"/>
    <dgm:cxn modelId="{C1C5CB9F-C357-40C1-A629-F93013518119}" type="presOf" srcId="{9AF655D3-E4B9-4C8E-8F40-410E776FBD39}" destId="{2A567AAA-D418-404A-B6B9-9D6F3234D0B5}" srcOrd="0" destOrd="0" presId="urn:microsoft.com/office/officeart/2005/8/layout/vList2"/>
    <dgm:cxn modelId="{2F084BA0-63A1-44D8-87C5-EA8CC6C90239}" type="presOf" srcId="{F0DC4E68-7C26-4018-ACE5-67A78F2C74A8}" destId="{9EB7F1F7-770E-40D6-AB10-2683FFDEAFC6}" srcOrd="0" destOrd="0" presId="urn:microsoft.com/office/officeart/2005/8/layout/vList2"/>
    <dgm:cxn modelId="{4B5F52E8-FCB1-4596-A696-B850761C2EA7}" type="presParOf" srcId="{2A567AAA-D418-404A-B6B9-9D6F3234D0B5}" destId="{5BAEB49E-4012-43F6-919A-604CB7A224B8}" srcOrd="0" destOrd="0" presId="urn:microsoft.com/office/officeart/2005/8/layout/vList2"/>
    <dgm:cxn modelId="{935129A0-B50C-4D65-A3C5-37C337CD1C36}" type="presParOf" srcId="{2A567AAA-D418-404A-B6B9-9D6F3234D0B5}" destId="{9EB7F1F7-770E-40D6-AB10-2683FFDEAFC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555D4-432D-49D2-8E6E-AE8BE6FA0E03}" type="doc">
      <dgm:prSet loTypeId="urn:microsoft.com/office/officeart/2005/8/layout/lProcess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0D35692-1629-42B0-B840-464CC347479E}">
      <dgm:prSet phldrT="[文字]"/>
      <dgm:spPr/>
      <dgm:t>
        <a:bodyPr/>
        <a:lstStyle/>
        <a:p>
          <a:r>
            <a:rPr lang="zh-TW" altLang="en-US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主頁</a:t>
          </a:r>
        </a:p>
      </dgm:t>
    </dgm:pt>
    <dgm:pt modelId="{04320FA3-83D1-4B0B-A0E4-2E8C6C04F614}" type="parTrans" cxnId="{DCE78922-8C99-4C34-92CE-551A00385E6B}">
      <dgm:prSet/>
      <dgm:spPr/>
      <dgm:t>
        <a:bodyPr/>
        <a:lstStyle/>
        <a:p>
          <a:endParaRPr lang="zh-TW" altLang="en-US"/>
        </a:p>
      </dgm:t>
    </dgm:pt>
    <dgm:pt modelId="{A8B6802A-D8BC-443F-8066-AD5BEB86D04F}" type="sibTrans" cxnId="{DCE78922-8C99-4C34-92CE-551A00385E6B}">
      <dgm:prSet/>
      <dgm:spPr/>
      <dgm:t>
        <a:bodyPr/>
        <a:lstStyle/>
        <a:p>
          <a:endParaRPr lang="zh-TW" altLang="en-US"/>
        </a:p>
      </dgm:t>
    </dgm:pt>
    <dgm:pt modelId="{8348438A-1C94-4210-B405-06E4A69122F3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看板</a:t>
          </a:r>
        </a:p>
      </dgm:t>
    </dgm:pt>
    <dgm:pt modelId="{CFCA7CE4-2032-4D9B-A9AC-A9AB73A2497B}" type="parTrans" cxnId="{E1DEF232-7A2F-428C-857B-46422BC192EE}">
      <dgm:prSet/>
      <dgm:spPr/>
      <dgm:t>
        <a:bodyPr/>
        <a:lstStyle/>
        <a:p>
          <a:endParaRPr lang="zh-TW" altLang="en-US"/>
        </a:p>
      </dgm:t>
    </dgm:pt>
    <dgm:pt modelId="{7FC069F2-92D8-4505-946F-DE411EFD2FEF}" type="sibTrans" cxnId="{E1DEF232-7A2F-428C-857B-46422BC192EE}">
      <dgm:prSet/>
      <dgm:spPr/>
      <dgm:t>
        <a:bodyPr/>
        <a:lstStyle/>
        <a:p>
          <a:endParaRPr lang="zh-TW" altLang="en-US"/>
        </a:p>
      </dgm:t>
    </dgm:pt>
    <dgm:pt modelId="{E0751C5C-AC11-44EB-B866-9F0002617930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遊戲</a:t>
          </a:r>
        </a:p>
      </dgm:t>
    </dgm:pt>
    <dgm:pt modelId="{D57B0037-BC3B-403D-BC63-5316D91F550B}" type="parTrans" cxnId="{E3B83027-D111-44C3-89C5-CA18BD535391}">
      <dgm:prSet/>
      <dgm:spPr/>
      <dgm:t>
        <a:bodyPr/>
        <a:lstStyle/>
        <a:p>
          <a:endParaRPr lang="zh-TW" altLang="en-US"/>
        </a:p>
      </dgm:t>
    </dgm:pt>
    <dgm:pt modelId="{5BAD87F0-F7C0-4C00-8B6A-90E6B38AC91B}" type="sibTrans" cxnId="{E3B83027-D111-44C3-89C5-CA18BD535391}">
      <dgm:prSet/>
      <dgm:spPr/>
      <dgm:t>
        <a:bodyPr/>
        <a:lstStyle/>
        <a:p>
          <a:endParaRPr lang="zh-TW" altLang="en-US"/>
        </a:p>
      </dgm:t>
    </dgm:pt>
    <dgm:pt modelId="{20F3547F-E931-437D-A47E-6AE2B3D98CE1}">
      <dgm:prSet phldrT="[文字]"/>
      <dgm:spPr/>
      <dgm:t>
        <a:bodyPr/>
        <a:lstStyle/>
        <a:p>
          <a:r>
            <a:rPr lang="zh-TW" altLang="en-US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個人頁</a:t>
          </a:r>
        </a:p>
      </dgm:t>
    </dgm:pt>
    <dgm:pt modelId="{06B35C61-DE8F-4212-A806-E3A97B4C370D}" type="parTrans" cxnId="{25D4272C-E360-4A3D-BFFF-C611EF8D214D}">
      <dgm:prSet/>
      <dgm:spPr/>
      <dgm:t>
        <a:bodyPr/>
        <a:lstStyle/>
        <a:p>
          <a:endParaRPr lang="zh-TW" altLang="en-US"/>
        </a:p>
      </dgm:t>
    </dgm:pt>
    <dgm:pt modelId="{088EEC25-CB45-4F65-A702-388914045D1C}" type="sibTrans" cxnId="{25D4272C-E360-4A3D-BFFF-C611EF8D214D}">
      <dgm:prSet/>
      <dgm:spPr/>
      <dgm:t>
        <a:bodyPr/>
        <a:lstStyle/>
        <a:p>
          <a:endParaRPr lang="zh-TW" altLang="en-US"/>
        </a:p>
      </dgm:t>
    </dgm:pt>
    <dgm:pt modelId="{16CD0C3B-18D4-47DE-9F92-5CDC6D817125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設備</a:t>
          </a:r>
        </a:p>
      </dgm:t>
    </dgm:pt>
    <dgm:pt modelId="{0170B001-AE11-4C62-A340-2AEB736CEE3C}" type="parTrans" cxnId="{9F8AA723-4E9F-42F6-B5BD-B1D8E47544CC}">
      <dgm:prSet/>
      <dgm:spPr/>
      <dgm:t>
        <a:bodyPr/>
        <a:lstStyle/>
        <a:p>
          <a:endParaRPr lang="zh-TW" altLang="en-US"/>
        </a:p>
      </dgm:t>
    </dgm:pt>
    <dgm:pt modelId="{921031A1-B3B2-4AD0-9858-A76E176E1E3F}" type="sibTrans" cxnId="{9F8AA723-4E9F-42F6-B5BD-B1D8E47544CC}">
      <dgm:prSet/>
      <dgm:spPr/>
      <dgm:t>
        <a:bodyPr/>
        <a:lstStyle/>
        <a:p>
          <a:endParaRPr lang="zh-TW" altLang="en-US"/>
        </a:p>
      </dgm:t>
    </dgm:pt>
    <dgm:pt modelId="{B4E17D31-91F4-433C-9737-2DE6773504EC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精華</a:t>
          </a:r>
        </a:p>
      </dgm:t>
    </dgm:pt>
    <dgm:pt modelId="{541C2A65-5A0F-4737-8093-3BD73679ED2D}" type="parTrans" cxnId="{FF43A4F2-6930-47D4-9386-59FB3A78685F}">
      <dgm:prSet/>
      <dgm:spPr/>
      <dgm:t>
        <a:bodyPr/>
        <a:lstStyle/>
        <a:p>
          <a:endParaRPr lang="zh-TW" altLang="en-US"/>
        </a:p>
      </dgm:t>
    </dgm:pt>
    <dgm:pt modelId="{E039196C-BE2D-48C2-ABFD-D2EB05A214E0}" type="sibTrans" cxnId="{FF43A4F2-6930-47D4-9386-59FB3A78685F}">
      <dgm:prSet/>
      <dgm:spPr/>
      <dgm:t>
        <a:bodyPr/>
        <a:lstStyle/>
        <a:p>
          <a:endParaRPr lang="zh-TW" altLang="en-US"/>
        </a:p>
      </dgm:t>
    </dgm:pt>
    <dgm:pt modelId="{4D21BC32-AC10-4DAE-AEA9-9D08869320AD}">
      <dgm:prSet phldrT="[文字]"/>
      <dgm:spPr/>
      <dgm:t>
        <a:bodyPr/>
        <a:lstStyle/>
        <a:p>
          <a:r>
            <a:rPr lang="zh-TW" altLang="en-US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設備一覽</a:t>
          </a:r>
        </a:p>
      </dgm:t>
    </dgm:pt>
    <dgm:pt modelId="{674B0D9D-748D-4A47-AEC6-6B79D1B59E04}" type="parTrans" cxnId="{4AECE08A-272C-413F-9053-3DC13989FBAE}">
      <dgm:prSet/>
      <dgm:spPr/>
      <dgm:t>
        <a:bodyPr/>
        <a:lstStyle/>
        <a:p>
          <a:endParaRPr lang="zh-TW" altLang="en-US"/>
        </a:p>
      </dgm:t>
    </dgm:pt>
    <dgm:pt modelId="{E9321B79-976D-42A6-BB64-6667ADB40DCA}" type="sibTrans" cxnId="{4AECE08A-272C-413F-9053-3DC13989FBAE}">
      <dgm:prSet/>
      <dgm:spPr/>
      <dgm:t>
        <a:bodyPr/>
        <a:lstStyle/>
        <a:p>
          <a:endParaRPr lang="zh-TW" altLang="en-US"/>
        </a:p>
      </dgm:t>
    </dgm:pt>
    <dgm:pt modelId="{B4BA7B6E-27FF-414C-8E23-D8D8EE6E5402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看板</a:t>
          </a:r>
        </a:p>
      </dgm:t>
    </dgm:pt>
    <dgm:pt modelId="{EBAC5DFB-851A-4BCE-9370-01E775513521}" type="parTrans" cxnId="{4C469D8E-209C-4162-9C1F-ECE5198B8EF3}">
      <dgm:prSet/>
      <dgm:spPr/>
      <dgm:t>
        <a:bodyPr/>
        <a:lstStyle/>
        <a:p>
          <a:endParaRPr lang="zh-TW" altLang="en-US"/>
        </a:p>
      </dgm:t>
    </dgm:pt>
    <dgm:pt modelId="{E099103E-D96D-4144-9926-E38502B8444A}" type="sibTrans" cxnId="{4C469D8E-209C-4162-9C1F-ECE5198B8EF3}">
      <dgm:prSet/>
      <dgm:spPr/>
      <dgm:t>
        <a:bodyPr/>
        <a:lstStyle/>
        <a:p>
          <a:endParaRPr lang="zh-TW" altLang="en-US"/>
        </a:p>
      </dgm:t>
    </dgm:pt>
    <dgm:pt modelId="{BB04EA03-02F2-4DA8-AAC2-784EABFC9B7F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表格</a:t>
          </a:r>
        </a:p>
      </dgm:t>
    </dgm:pt>
    <dgm:pt modelId="{516B4376-BA6C-45AF-B708-D5B300A07768}" type="parTrans" cxnId="{B06D0798-5794-4E41-BF42-F1B7D915DFB0}">
      <dgm:prSet/>
      <dgm:spPr/>
      <dgm:t>
        <a:bodyPr/>
        <a:lstStyle/>
        <a:p>
          <a:endParaRPr lang="zh-TW" altLang="en-US"/>
        </a:p>
      </dgm:t>
    </dgm:pt>
    <dgm:pt modelId="{7F3FE1D0-5B90-4B9E-BA1A-FC4D42C4948E}" type="sibTrans" cxnId="{B06D0798-5794-4E41-BF42-F1B7D915DFB0}">
      <dgm:prSet/>
      <dgm:spPr/>
      <dgm:t>
        <a:bodyPr/>
        <a:lstStyle/>
        <a:p>
          <a:endParaRPr lang="zh-TW" altLang="en-US"/>
        </a:p>
      </dgm:t>
    </dgm:pt>
    <dgm:pt modelId="{527552E2-6D10-4C00-8CDA-82F445A392D0}" type="pres">
      <dgm:prSet presAssocID="{6C7555D4-432D-49D2-8E6E-AE8BE6FA0E03}" presName="theList" presStyleCnt="0">
        <dgm:presLayoutVars>
          <dgm:dir/>
          <dgm:animLvl val="lvl"/>
          <dgm:resizeHandles val="exact"/>
        </dgm:presLayoutVars>
      </dgm:prSet>
      <dgm:spPr/>
    </dgm:pt>
    <dgm:pt modelId="{30A538FF-D086-4323-BDF2-AE2063ACF6D5}" type="pres">
      <dgm:prSet presAssocID="{30D35692-1629-42B0-B840-464CC347479E}" presName="compNode" presStyleCnt="0"/>
      <dgm:spPr/>
    </dgm:pt>
    <dgm:pt modelId="{0AD7C3EF-CCC5-4B74-AB57-FCCD41865783}" type="pres">
      <dgm:prSet presAssocID="{30D35692-1629-42B0-B840-464CC347479E}" presName="aNode" presStyleLbl="bgShp" presStyleIdx="0" presStyleCnt="3"/>
      <dgm:spPr/>
    </dgm:pt>
    <dgm:pt modelId="{74FFC8AE-0FDC-4470-ABDE-7D6EAAFD8417}" type="pres">
      <dgm:prSet presAssocID="{30D35692-1629-42B0-B840-464CC347479E}" presName="textNode" presStyleLbl="bgShp" presStyleIdx="0" presStyleCnt="3"/>
      <dgm:spPr/>
    </dgm:pt>
    <dgm:pt modelId="{C0C57569-EEE3-4288-9117-340EC4CC2733}" type="pres">
      <dgm:prSet presAssocID="{30D35692-1629-42B0-B840-464CC347479E}" presName="compChildNode" presStyleCnt="0"/>
      <dgm:spPr/>
    </dgm:pt>
    <dgm:pt modelId="{A3FC06A9-0465-4ED6-B0E7-22AA4D0CF9DF}" type="pres">
      <dgm:prSet presAssocID="{30D35692-1629-42B0-B840-464CC347479E}" presName="theInnerList" presStyleCnt="0"/>
      <dgm:spPr/>
    </dgm:pt>
    <dgm:pt modelId="{B9424724-74AC-4B6C-9C08-FF024A782016}" type="pres">
      <dgm:prSet presAssocID="{8348438A-1C94-4210-B405-06E4A69122F3}" presName="childNode" presStyleLbl="node1" presStyleIdx="0" presStyleCnt="6">
        <dgm:presLayoutVars>
          <dgm:bulletEnabled val="1"/>
        </dgm:presLayoutVars>
      </dgm:prSet>
      <dgm:spPr/>
    </dgm:pt>
    <dgm:pt modelId="{B6FD9C9E-9446-4E45-B852-9B444175FB81}" type="pres">
      <dgm:prSet presAssocID="{8348438A-1C94-4210-B405-06E4A69122F3}" presName="aSpace2" presStyleCnt="0"/>
      <dgm:spPr/>
    </dgm:pt>
    <dgm:pt modelId="{B104070C-9C4B-4D5D-91F4-80A698CEDDEF}" type="pres">
      <dgm:prSet presAssocID="{E0751C5C-AC11-44EB-B866-9F0002617930}" presName="childNode" presStyleLbl="node1" presStyleIdx="1" presStyleCnt="6">
        <dgm:presLayoutVars>
          <dgm:bulletEnabled val="1"/>
        </dgm:presLayoutVars>
      </dgm:prSet>
      <dgm:spPr/>
    </dgm:pt>
    <dgm:pt modelId="{64FD16E0-A21A-4417-9A42-61B5F9A3B5CD}" type="pres">
      <dgm:prSet presAssocID="{30D35692-1629-42B0-B840-464CC347479E}" presName="aSpace" presStyleCnt="0"/>
      <dgm:spPr/>
    </dgm:pt>
    <dgm:pt modelId="{FC927435-1497-4520-8D56-E1B6C1F7D606}" type="pres">
      <dgm:prSet presAssocID="{20F3547F-E931-437D-A47E-6AE2B3D98CE1}" presName="compNode" presStyleCnt="0"/>
      <dgm:spPr/>
    </dgm:pt>
    <dgm:pt modelId="{61F13544-F57D-4B2B-B748-C7A584A454AC}" type="pres">
      <dgm:prSet presAssocID="{20F3547F-E931-437D-A47E-6AE2B3D98CE1}" presName="aNode" presStyleLbl="bgShp" presStyleIdx="1" presStyleCnt="3"/>
      <dgm:spPr/>
    </dgm:pt>
    <dgm:pt modelId="{EE592A8A-4FFF-4638-AA31-A8A84D203B10}" type="pres">
      <dgm:prSet presAssocID="{20F3547F-E931-437D-A47E-6AE2B3D98CE1}" presName="textNode" presStyleLbl="bgShp" presStyleIdx="1" presStyleCnt="3"/>
      <dgm:spPr/>
    </dgm:pt>
    <dgm:pt modelId="{EB8543B8-6632-44A3-A366-B7CD1EF36C45}" type="pres">
      <dgm:prSet presAssocID="{20F3547F-E931-437D-A47E-6AE2B3D98CE1}" presName="compChildNode" presStyleCnt="0"/>
      <dgm:spPr/>
    </dgm:pt>
    <dgm:pt modelId="{FC0C7119-7B4F-4669-9CC9-7C9E33D257FE}" type="pres">
      <dgm:prSet presAssocID="{20F3547F-E931-437D-A47E-6AE2B3D98CE1}" presName="theInnerList" presStyleCnt="0"/>
      <dgm:spPr/>
    </dgm:pt>
    <dgm:pt modelId="{F8ABB0C0-F8D7-4DD0-B783-C6D13E4A965F}" type="pres">
      <dgm:prSet presAssocID="{16CD0C3B-18D4-47DE-9F92-5CDC6D817125}" presName="childNode" presStyleLbl="node1" presStyleIdx="2" presStyleCnt="6">
        <dgm:presLayoutVars>
          <dgm:bulletEnabled val="1"/>
        </dgm:presLayoutVars>
      </dgm:prSet>
      <dgm:spPr/>
    </dgm:pt>
    <dgm:pt modelId="{0FA2A6EA-FDE6-439B-8380-31C0B6BAB325}" type="pres">
      <dgm:prSet presAssocID="{16CD0C3B-18D4-47DE-9F92-5CDC6D817125}" presName="aSpace2" presStyleCnt="0"/>
      <dgm:spPr/>
    </dgm:pt>
    <dgm:pt modelId="{ACC2BF70-2CE8-469A-8B92-9409A8C8356A}" type="pres">
      <dgm:prSet presAssocID="{B4E17D31-91F4-433C-9737-2DE6773504EC}" presName="childNode" presStyleLbl="node1" presStyleIdx="3" presStyleCnt="6">
        <dgm:presLayoutVars>
          <dgm:bulletEnabled val="1"/>
        </dgm:presLayoutVars>
      </dgm:prSet>
      <dgm:spPr/>
    </dgm:pt>
    <dgm:pt modelId="{C5C7BE71-2F35-4C26-B451-625A09597597}" type="pres">
      <dgm:prSet presAssocID="{20F3547F-E931-437D-A47E-6AE2B3D98CE1}" presName="aSpace" presStyleCnt="0"/>
      <dgm:spPr/>
    </dgm:pt>
    <dgm:pt modelId="{F4115F06-5857-4C73-B25F-BB15E4AA3543}" type="pres">
      <dgm:prSet presAssocID="{4D21BC32-AC10-4DAE-AEA9-9D08869320AD}" presName="compNode" presStyleCnt="0"/>
      <dgm:spPr/>
    </dgm:pt>
    <dgm:pt modelId="{86871D07-4B6B-420B-B609-8A22842744AB}" type="pres">
      <dgm:prSet presAssocID="{4D21BC32-AC10-4DAE-AEA9-9D08869320AD}" presName="aNode" presStyleLbl="bgShp" presStyleIdx="2" presStyleCnt="3"/>
      <dgm:spPr/>
    </dgm:pt>
    <dgm:pt modelId="{475803CD-FC9D-498A-8C16-E3B99C1840AA}" type="pres">
      <dgm:prSet presAssocID="{4D21BC32-AC10-4DAE-AEA9-9D08869320AD}" presName="textNode" presStyleLbl="bgShp" presStyleIdx="2" presStyleCnt="3"/>
      <dgm:spPr/>
    </dgm:pt>
    <dgm:pt modelId="{A43B0D38-0022-4DBD-A691-F1ACC917350F}" type="pres">
      <dgm:prSet presAssocID="{4D21BC32-AC10-4DAE-AEA9-9D08869320AD}" presName="compChildNode" presStyleCnt="0"/>
      <dgm:spPr/>
    </dgm:pt>
    <dgm:pt modelId="{FB1FF71A-29CA-4FD7-A140-093FC2657B7E}" type="pres">
      <dgm:prSet presAssocID="{4D21BC32-AC10-4DAE-AEA9-9D08869320AD}" presName="theInnerList" presStyleCnt="0"/>
      <dgm:spPr/>
    </dgm:pt>
    <dgm:pt modelId="{E4A6C8B4-73A0-4F06-9E12-10519A0799CD}" type="pres">
      <dgm:prSet presAssocID="{B4BA7B6E-27FF-414C-8E23-D8D8EE6E5402}" presName="childNode" presStyleLbl="node1" presStyleIdx="4" presStyleCnt="6">
        <dgm:presLayoutVars>
          <dgm:bulletEnabled val="1"/>
        </dgm:presLayoutVars>
      </dgm:prSet>
      <dgm:spPr/>
    </dgm:pt>
    <dgm:pt modelId="{4373A43B-0154-4F04-AC44-D7465D422D13}" type="pres">
      <dgm:prSet presAssocID="{B4BA7B6E-27FF-414C-8E23-D8D8EE6E5402}" presName="aSpace2" presStyleCnt="0"/>
      <dgm:spPr/>
    </dgm:pt>
    <dgm:pt modelId="{CA741250-CE68-4E7F-94A8-4F8804A13BF1}" type="pres">
      <dgm:prSet presAssocID="{BB04EA03-02F2-4DA8-AAC2-784EABFC9B7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4B0750C-5D21-4FAD-AF19-507988E2B54B}" type="presOf" srcId="{6C7555D4-432D-49D2-8E6E-AE8BE6FA0E03}" destId="{527552E2-6D10-4C00-8CDA-82F445A392D0}" srcOrd="0" destOrd="0" presId="urn:microsoft.com/office/officeart/2005/8/layout/lProcess2"/>
    <dgm:cxn modelId="{DCE78922-8C99-4C34-92CE-551A00385E6B}" srcId="{6C7555D4-432D-49D2-8E6E-AE8BE6FA0E03}" destId="{30D35692-1629-42B0-B840-464CC347479E}" srcOrd="0" destOrd="0" parTransId="{04320FA3-83D1-4B0B-A0E4-2E8C6C04F614}" sibTransId="{A8B6802A-D8BC-443F-8066-AD5BEB86D04F}"/>
    <dgm:cxn modelId="{9F8AA723-4E9F-42F6-B5BD-B1D8E47544CC}" srcId="{20F3547F-E931-437D-A47E-6AE2B3D98CE1}" destId="{16CD0C3B-18D4-47DE-9F92-5CDC6D817125}" srcOrd="0" destOrd="0" parTransId="{0170B001-AE11-4C62-A340-2AEB736CEE3C}" sibTransId="{921031A1-B3B2-4AD0-9858-A76E176E1E3F}"/>
    <dgm:cxn modelId="{E3B83027-D111-44C3-89C5-CA18BD535391}" srcId="{30D35692-1629-42B0-B840-464CC347479E}" destId="{E0751C5C-AC11-44EB-B866-9F0002617930}" srcOrd="1" destOrd="0" parTransId="{D57B0037-BC3B-403D-BC63-5316D91F550B}" sibTransId="{5BAD87F0-F7C0-4C00-8B6A-90E6B38AC91B}"/>
    <dgm:cxn modelId="{25D4272C-E360-4A3D-BFFF-C611EF8D214D}" srcId="{6C7555D4-432D-49D2-8E6E-AE8BE6FA0E03}" destId="{20F3547F-E931-437D-A47E-6AE2B3D98CE1}" srcOrd="1" destOrd="0" parTransId="{06B35C61-DE8F-4212-A806-E3A97B4C370D}" sibTransId="{088EEC25-CB45-4F65-A702-388914045D1C}"/>
    <dgm:cxn modelId="{E1DEF232-7A2F-428C-857B-46422BC192EE}" srcId="{30D35692-1629-42B0-B840-464CC347479E}" destId="{8348438A-1C94-4210-B405-06E4A69122F3}" srcOrd="0" destOrd="0" parTransId="{CFCA7CE4-2032-4D9B-A9AC-A9AB73A2497B}" sibTransId="{7FC069F2-92D8-4505-946F-DE411EFD2FEF}"/>
    <dgm:cxn modelId="{C6AA1E3E-F396-48FF-8AAF-D6FDAAA115E8}" type="presOf" srcId="{30D35692-1629-42B0-B840-464CC347479E}" destId="{74FFC8AE-0FDC-4470-ABDE-7D6EAAFD8417}" srcOrd="1" destOrd="0" presId="urn:microsoft.com/office/officeart/2005/8/layout/lProcess2"/>
    <dgm:cxn modelId="{BF998841-2C16-492A-818D-C30C39EE5C93}" type="presOf" srcId="{E0751C5C-AC11-44EB-B866-9F0002617930}" destId="{B104070C-9C4B-4D5D-91F4-80A698CEDDEF}" srcOrd="0" destOrd="0" presId="urn:microsoft.com/office/officeart/2005/8/layout/lProcess2"/>
    <dgm:cxn modelId="{7C0C6679-30A1-4C33-95B3-E9EC5122F66F}" type="presOf" srcId="{20F3547F-E931-437D-A47E-6AE2B3D98CE1}" destId="{EE592A8A-4FFF-4638-AA31-A8A84D203B10}" srcOrd="1" destOrd="0" presId="urn:microsoft.com/office/officeart/2005/8/layout/lProcess2"/>
    <dgm:cxn modelId="{393D077D-CF1C-4CAB-901B-1BBFE56CBD93}" type="presOf" srcId="{30D35692-1629-42B0-B840-464CC347479E}" destId="{0AD7C3EF-CCC5-4B74-AB57-FCCD41865783}" srcOrd="0" destOrd="0" presId="urn:microsoft.com/office/officeart/2005/8/layout/lProcess2"/>
    <dgm:cxn modelId="{4AECE08A-272C-413F-9053-3DC13989FBAE}" srcId="{6C7555D4-432D-49D2-8E6E-AE8BE6FA0E03}" destId="{4D21BC32-AC10-4DAE-AEA9-9D08869320AD}" srcOrd="2" destOrd="0" parTransId="{674B0D9D-748D-4A47-AEC6-6B79D1B59E04}" sibTransId="{E9321B79-976D-42A6-BB64-6667ADB40DCA}"/>
    <dgm:cxn modelId="{4C469D8E-209C-4162-9C1F-ECE5198B8EF3}" srcId="{4D21BC32-AC10-4DAE-AEA9-9D08869320AD}" destId="{B4BA7B6E-27FF-414C-8E23-D8D8EE6E5402}" srcOrd="0" destOrd="0" parTransId="{EBAC5DFB-851A-4BCE-9370-01E775513521}" sibTransId="{E099103E-D96D-4144-9926-E38502B8444A}"/>
    <dgm:cxn modelId="{EF0FD997-095F-45A0-8FAD-31F4449D466F}" type="presOf" srcId="{4D21BC32-AC10-4DAE-AEA9-9D08869320AD}" destId="{475803CD-FC9D-498A-8C16-E3B99C1840AA}" srcOrd="1" destOrd="0" presId="urn:microsoft.com/office/officeart/2005/8/layout/lProcess2"/>
    <dgm:cxn modelId="{B06D0798-5794-4E41-BF42-F1B7D915DFB0}" srcId="{4D21BC32-AC10-4DAE-AEA9-9D08869320AD}" destId="{BB04EA03-02F2-4DA8-AAC2-784EABFC9B7F}" srcOrd="1" destOrd="0" parTransId="{516B4376-BA6C-45AF-B708-D5B300A07768}" sibTransId="{7F3FE1D0-5B90-4B9E-BA1A-FC4D42C4948E}"/>
    <dgm:cxn modelId="{134B459F-8B49-430F-BE2C-5A9EE0300538}" type="presOf" srcId="{B4BA7B6E-27FF-414C-8E23-D8D8EE6E5402}" destId="{E4A6C8B4-73A0-4F06-9E12-10519A0799CD}" srcOrd="0" destOrd="0" presId="urn:microsoft.com/office/officeart/2005/8/layout/lProcess2"/>
    <dgm:cxn modelId="{7FCE35A3-7F96-4AAF-936E-428D9505E79F}" type="presOf" srcId="{BB04EA03-02F2-4DA8-AAC2-784EABFC9B7F}" destId="{CA741250-CE68-4E7F-94A8-4F8804A13BF1}" srcOrd="0" destOrd="0" presId="urn:microsoft.com/office/officeart/2005/8/layout/lProcess2"/>
    <dgm:cxn modelId="{8A57BCAB-8016-4CE1-9960-94DAEF39D2DE}" type="presOf" srcId="{B4E17D31-91F4-433C-9737-2DE6773504EC}" destId="{ACC2BF70-2CE8-469A-8B92-9409A8C8356A}" srcOrd="0" destOrd="0" presId="urn:microsoft.com/office/officeart/2005/8/layout/lProcess2"/>
    <dgm:cxn modelId="{28C537C0-3AF0-454F-858E-91FBADD66BD6}" type="presOf" srcId="{20F3547F-E931-437D-A47E-6AE2B3D98CE1}" destId="{61F13544-F57D-4B2B-B748-C7A584A454AC}" srcOrd="0" destOrd="0" presId="urn:microsoft.com/office/officeart/2005/8/layout/lProcess2"/>
    <dgm:cxn modelId="{FC0015CA-8FCF-4C03-8549-9FC0BF6541D8}" type="presOf" srcId="{4D21BC32-AC10-4DAE-AEA9-9D08869320AD}" destId="{86871D07-4B6B-420B-B609-8A22842744AB}" srcOrd="0" destOrd="0" presId="urn:microsoft.com/office/officeart/2005/8/layout/lProcess2"/>
    <dgm:cxn modelId="{FF43A4F2-6930-47D4-9386-59FB3A78685F}" srcId="{20F3547F-E931-437D-A47E-6AE2B3D98CE1}" destId="{B4E17D31-91F4-433C-9737-2DE6773504EC}" srcOrd="1" destOrd="0" parTransId="{541C2A65-5A0F-4737-8093-3BD73679ED2D}" sibTransId="{E039196C-BE2D-48C2-ABFD-D2EB05A214E0}"/>
    <dgm:cxn modelId="{10D4FBF3-EDA8-4FE3-99CA-F31D54699D17}" type="presOf" srcId="{8348438A-1C94-4210-B405-06E4A69122F3}" destId="{B9424724-74AC-4B6C-9C08-FF024A782016}" srcOrd="0" destOrd="0" presId="urn:microsoft.com/office/officeart/2005/8/layout/lProcess2"/>
    <dgm:cxn modelId="{523806FA-90D4-4758-80DB-E67EA485132E}" type="presOf" srcId="{16CD0C3B-18D4-47DE-9F92-5CDC6D817125}" destId="{F8ABB0C0-F8D7-4DD0-B783-C6D13E4A965F}" srcOrd="0" destOrd="0" presId="urn:microsoft.com/office/officeart/2005/8/layout/lProcess2"/>
    <dgm:cxn modelId="{8A050AB7-1EFC-477F-AEFE-574D80E8C73D}" type="presParOf" srcId="{527552E2-6D10-4C00-8CDA-82F445A392D0}" destId="{30A538FF-D086-4323-BDF2-AE2063ACF6D5}" srcOrd="0" destOrd="0" presId="urn:microsoft.com/office/officeart/2005/8/layout/lProcess2"/>
    <dgm:cxn modelId="{3D3BACB2-53AB-48DB-A778-20533C2A4FDF}" type="presParOf" srcId="{30A538FF-D086-4323-BDF2-AE2063ACF6D5}" destId="{0AD7C3EF-CCC5-4B74-AB57-FCCD41865783}" srcOrd="0" destOrd="0" presId="urn:microsoft.com/office/officeart/2005/8/layout/lProcess2"/>
    <dgm:cxn modelId="{EC55B4BF-B368-4436-89A4-E82532397346}" type="presParOf" srcId="{30A538FF-D086-4323-BDF2-AE2063ACF6D5}" destId="{74FFC8AE-0FDC-4470-ABDE-7D6EAAFD8417}" srcOrd="1" destOrd="0" presId="urn:microsoft.com/office/officeart/2005/8/layout/lProcess2"/>
    <dgm:cxn modelId="{83329506-EF97-495F-8DC9-AF52A3B7AC10}" type="presParOf" srcId="{30A538FF-D086-4323-BDF2-AE2063ACF6D5}" destId="{C0C57569-EEE3-4288-9117-340EC4CC2733}" srcOrd="2" destOrd="0" presId="urn:microsoft.com/office/officeart/2005/8/layout/lProcess2"/>
    <dgm:cxn modelId="{F5C038EC-1C5C-400E-A4FA-413884CC526C}" type="presParOf" srcId="{C0C57569-EEE3-4288-9117-340EC4CC2733}" destId="{A3FC06A9-0465-4ED6-B0E7-22AA4D0CF9DF}" srcOrd="0" destOrd="0" presId="urn:microsoft.com/office/officeart/2005/8/layout/lProcess2"/>
    <dgm:cxn modelId="{01C9402A-7AF8-45B2-96F6-C9DC40651D6E}" type="presParOf" srcId="{A3FC06A9-0465-4ED6-B0E7-22AA4D0CF9DF}" destId="{B9424724-74AC-4B6C-9C08-FF024A782016}" srcOrd="0" destOrd="0" presId="urn:microsoft.com/office/officeart/2005/8/layout/lProcess2"/>
    <dgm:cxn modelId="{28A07E89-DD29-4F65-BFC0-016D123335B2}" type="presParOf" srcId="{A3FC06A9-0465-4ED6-B0E7-22AA4D0CF9DF}" destId="{B6FD9C9E-9446-4E45-B852-9B444175FB81}" srcOrd="1" destOrd="0" presId="urn:microsoft.com/office/officeart/2005/8/layout/lProcess2"/>
    <dgm:cxn modelId="{AB61D7DF-682D-45E1-99B4-4CFB9E3E1BC3}" type="presParOf" srcId="{A3FC06A9-0465-4ED6-B0E7-22AA4D0CF9DF}" destId="{B104070C-9C4B-4D5D-91F4-80A698CEDDEF}" srcOrd="2" destOrd="0" presId="urn:microsoft.com/office/officeart/2005/8/layout/lProcess2"/>
    <dgm:cxn modelId="{032E1046-FCF5-4D00-935F-58C55AFFE25A}" type="presParOf" srcId="{527552E2-6D10-4C00-8CDA-82F445A392D0}" destId="{64FD16E0-A21A-4417-9A42-61B5F9A3B5CD}" srcOrd="1" destOrd="0" presId="urn:microsoft.com/office/officeart/2005/8/layout/lProcess2"/>
    <dgm:cxn modelId="{176F5641-64EF-4D17-BD24-5449EB37375E}" type="presParOf" srcId="{527552E2-6D10-4C00-8CDA-82F445A392D0}" destId="{FC927435-1497-4520-8D56-E1B6C1F7D606}" srcOrd="2" destOrd="0" presId="urn:microsoft.com/office/officeart/2005/8/layout/lProcess2"/>
    <dgm:cxn modelId="{B8B7B362-2C80-4F60-AA53-9A2C9B04A0D9}" type="presParOf" srcId="{FC927435-1497-4520-8D56-E1B6C1F7D606}" destId="{61F13544-F57D-4B2B-B748-C7A584A454AC}" srcOrd="0" destOrd="0" presId="urn:microsoft.com/office/officeart/2005/8/layout/lProcess2"/>
    <dgm:cxn modelId="{79DB9D08-12BF-4738-9E5E-2FB32033D3B8}" type="presParOf" srcId="{FC927435-1497-4520-8D56-E1B6C1F7D606}" destId="{EE592A8A-4FFF-4638-AA31-A8A84D203B10}" srcOrd="1" destOrd="0" presId="urn:microsoft.com/office/officeart/2005/8/layout/lProcess2"/>
    <dgm:cxn modelId="{525AC269-E137-4CA4-98B0-4DF74B9629C0}" type="presParOf" srcId="{FC927435-1497-4520-8D56-E1B6C1F7D606}" destId="{EB8543B8-6632-44A3-A366-B7CD1EF36C45}" srcOrd="2" destOrd="0" presId="urn:microsoft.com/office/officeart/2005/8/layout/lProcess2"/>
    <dgm:cxn modelId="{05CA07C8-E908-42DD-83C9-B38FB3139503}" type="presParOf" srcId="{EB8543B8-6632-44A3-A366-B7CD1EF36C45}" destId="{FC0C7119-7B4F-4669-9CC9-7C9E33D257FE}" srcOrd="0" destOrd="0" presId="urn:microsoft.com/office/officeart/2005/8/layout/lProcess2"/>
    <dgm:cxn modelId="{DA7CF608-66C8-4905-880F-05C53DF80CE5}" type="presParOf" srcId="{FC0C7119-7B4F-4669-9CC9-7C9E33D257FE}" destId="{F8ABB0C0-F8D7-4DD0-B783-C6D13E4A965F}" srcOrd="0" destOrd="0" presId="urn:microsoft.com/office/officeart/2005/8/layout/lProcess2"/>
    <dgm:cxn modelId="{9DB14B8E-2AED-462B-9F79-5CC4A06ED81B}" type="presParOf" srcId="{FC0C7119-7B4F-4669-9CC9-7C9E33D257FE}" destId="{0FA2A6EA-FDE6-439B-8380-31C0B6BAB325}" srcOrd="1" destOrd="0" presId="urn:microsoft.com/office/officeart/2005/8/layout/lProcess2"/>
    <dgm:cxn modelId="{634CDF00-1545-48F3-89C5-B2B0A09D60A7}" type="presParOf" srcId="{FC0C7119-7B4F-4669-9CC9-7C9E33D257FE}" destId="{ACC2BF70-2CE8-469A-8B92-9409A8C8356A}" srcOrd="2" destOrd="0" presId="urn:microsoft.com/office/officeart/2005/8/layout/lProcess2"/>
    <dgm:cxn modelId="{DAAE2EAC-70F9-414A-BE8C-3B9184E1BE44}" type="presParOf" srcId="{527552E2-6D10-4C00-8CDA-82F445A392D0}" destId="{C5C7BE71-2F35-4C26-B451-625A09597597}" srcOrd="3" destOrd="0" presId="urn:microsoft.com/office/officeart/2005/8/layout/lProcess2"/>
    <dgm:cxn modelId="{E74DCEF3-7BA4-4E8E-8BDB-830FDF2EAD9A}" type="presParOf" srcId="{527552E2-6D10-4C00-8CDA-82F445A392D0}" destId="{F4115F06-5857-4C73-B25F-BB15E4AA3543}" srcOrd="4" destOrd="0" presId="urn:microsoft.com/office/officeart/2005/8/layout/lProcess2"/>
    <dgm:cxn modelId="{DF2F4177-F174-485E-B3A4-AD88679342CD}" type="presParOf" srcId="{F4115F06-5857-4C73-B25F-BB15E4AA3543}" destId="{86871D07-4B6B-420B-B609-8A22842744AB}" srcOrd="0" destOrd="0" presId="urn:microsoft.com/office/officeart/2005/8/layout/lProcess2"/>
    <dgm:cxn modelId="{3DA3347B-F653-4BB2-9FEF-7E6F25EC3951}" type="presParOf" srcId="{F4115F06-5857-4C73-B25F-BB15E4AA3543}" destId="{475803CD-FC9D-498A-8C16-E3B99C1840AA}" srcOrd="1" destOrd="0" presId="urn:microsoft.com/office/officeart/2005/8/layout/lProcess2"/>
    <dgm:cxn modelId="{C52BC0A4-6667-4E5F-AD4C-DE605B15A9AD}" type="presParOf" srcId="{F4115F06-5857-4C73-B25F-BB15E4AA3543}" destId="{A43B0D38-0022-4DBD-A691-F1ACC917350F}" srcOrd="2" destOrd="0" presId="urn:microsoft.com/office/officeart/2005/8/layout/lProcess2"/>
    <dgm:cxn modelId="{795DC62B-6C92-41B4-9F65-8411879C0212}" type="presParOf" srcId="{A43B0D38-0022-4DBD-A691-F1ACC917350F}" destId="{FB1FF71A-29CA-4FD7-A140-093FC2657B7E}" srcOrd="0" destOrd="0" presId="urn:microsoft.com/office/officeart/2005/8/layout/lProcess2"/>
    <dgm:cxn modelId="{95124C78-7EF4-42E7-93F3-282E15359417}" type="presParOf" srcId="{FB1FF71A-29CA-4FD7-A140-093FC2657B7E}" destId="{E4A6C8B4-73A0-4F06-9E12-10519A0799CD}" srcOrd="0" destOrd="0" presId="urn:microsoft.com/office/officeart/2005/8/layout/lProcess2"/>
    <dgm:cxn modelId="{2F2B87C5-AD27-45FF-B166-EED192ED4984}" type="presParOf" srcId="{FB1FF71A-29CA-4FD7-A140-093FC2657B7E}" destId="{4373A43B-0154-4F04-AC44-D7465D422D13}" srcOrd="1" destOrd="0" presId="urn:microsoft.com/office/officeart/2005/8/layout/lProcess2"/>
    <dgm:cxn modelId="{3256FCA6-E05C-41D6-B10A-C85094AEDBDD}" type="presParOf" srcId="{FB1FF71A-29CA-4FD7-A140-093FC2657B7E}" destId="{CA741250-CE68-4E7F-94A8-4F8804A13BF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F655D3-E4B9-4C8E-8F40-410E776FBD3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567AAA-D418-404A-B6B9-9D6F3234D0B5}" type="pres">
      <dgm:prSet presAssocID="{9AF655D3-E4B9-4C8E-8F40-410E776FBD3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1C5CB9F-C357-40C1-A629-F93013518119}" type="presOf" srcId="{9AF655D3-E4B9-4C8E-8F40-410E776FBD39}" destId="{2A567AAA-D418-404A-B6B9-9D6F3234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EB49E-4012-43F6-919A-604CB7A224B8}">
      <dsp:nvSpPr>
        <dsp:cNvPr id="0" name=""/>
        <dsp:cNvSpPr/>
      </dsp:nvSpPr>
      <dsp:spPr>
        <a:xfrm>
          <a:off x="0" y="256874"/>
          <a:ext cx="10784265" cy="17982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8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導航欄</a:t>
          </a:r>
        </a:p>
      </dsp:txBody>
      <dsp:txXfrm>
        <a:off x="87785" y="344659"/>
        <a:ext cx="10608695" cy="1622719"/>
      </dsp:txXfrm>
    </dsp:sp>
    <dsp:sp modelId="{9EB7F1F7-770E-40D6-AB10-2683FFDEAFC6}">
      <dsp:nvSpPr>
        <dsp:cNvPr id="0" name=""/>
        <dsp:cNvSpPr/>
      </dsp:nvSpPr>
      <dsp:spPr>
        <a:xfrm>
          <a:off x="0" y="2022705"/>
          <a:ext cx="10784265" cy="108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400" tIns="73660" rIns="412496" bIns="73660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45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在每個頁面皆有此導航欄可供搜索選手</a:t>
          </a:r>
        </a:p>
      </dsp:txBody>
      <dsp:txXfrm>
        <a:off x="0" y="2022705"/>
        <a:ext cx="10784265" cy="1080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7C3EF-CCC5-4B74-AB57-FCCD41865783}">
      <dsp:nvSpPr>
        <dsp:cNvPr id="0" name=""/>
        <dsp:cNvSpPr/>
      </dsp:nvSpPr>
      <dsp:spPr>
        <a:xfrm>
          <a:off x="1336" y="0"/>
          <a:ext cx="3475722" cy="4154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主頁</a:t>
          </a:r>
        </a:p>
      </dsp:txBody>
      <dsp:txXfrm>
        <a:off x="1336" y="0"/>
        <a:ext cx="3475722" cy="1246459"/>
      </dsp:txXfrm>
    </dsp:sp>
    <dsp:sp modelId="{B9424724-74AC-4B6C-9C08-FF024A782016}">
      <dsp:nvSpPr>
        <dsp:cNvPr id="0" name=""/>
        <dsp:cNvSpPr/>
      </dsp:nvSpPr>
      <dsp:spPr>
        <a:xfrm>
          <a:off x="348909" y="1247676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看板</a:t>
          </a:r>
        </a:p>
      </dsp:txBody>
      <dsp:txXfrm>
        <a:off x="385601" y="1284368"/>
        <a:ext cx="2707194" cy="1179364"/>
      </dsp:txXfrm>
    </dsp:sp>
    <dsp:sp modelId="{B104070C-9C4B-4D5D-91F4-80A698CEDDEF}">
      <dsp:nvSpPr>
        <dsp:cNvPr id="0" name=""/>
        <dsp:cNvSpPr/>
      </dsp:nvSpPr>
      <dsp:spPr>
        <a:xfrm>
          <a:off x="348909" y="2693155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遊戲</a:t>
          </a:r>
        </a:p>
      </dsp:txBody>
      <dsp:txXfrm>
        <a:off x="385601" y="2729847"/>
        <a:ext cx="2707194" cy="1179364"/>
      </dsp:txXfrm>
    </dsp:sp>
    <dsp:sp modelId="{61F13544-F57D-4B2B-B748-C7A584A454AC}">
      <dsp:nvSpPr>
        <dsp:cNvPr id="0" name=""/>
        <dsp:cNvSpPr/>
      </dsp:nvSpPr>
      <dsp:spPr>
        <a:xfrm>
          <a:off x="3737739" y="0"/>
          <a:ext cx="3475722" cy="4154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個人頁</a:t>
          </a:r>
        </a:p>
      </dsp:txBody>
      <dsp:txXfrm>
        <a:off x="3737739" y="0"/>
        <a:ext cx="3475722" cy="1246459"/>
      </dsp:txXfrm>
    </dsp:sp>
    <dsp:sp modelId="{F8ABB0C0-F8D7-4DD0-B783-C6D13E4A965F}">
      <dsp:nvSpPr>
        <dsp:cNvPr id="0" name=""/>
        <dsp:cNvSpPr/>
      </dsp:nvSpPr>
      <dsp:spPr>
        <a:xfrm>
          <a:off x="4085311" y="1247676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設備</a:t>
          </a:r>
        </a:p>
      </dsp:txBody>
      <dsp:txXfrm>
        <a:off x="4122003" y="1284368"/>
        <a:ext cx="2707194" cy="1179364"/>
      </dsp:txXfrm>
    </dsp:sp>
    <dsp:sp modelId="{ACC2BF70-2CE8-469A-8B92-9409A8C8356A}">
      <dsp:nvSpPr>
        <dsp:cNvPr id="0" name=""/>
        <dsp:cNvSpPr/>
      </dsp:nvSpPr>
      <dsp:spPr>
        <a:xfrm>
          <a:off x="4085311" y="2693155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精華</a:t>
          </a:r>
        </a:p>
      </dsp:txBody>
      <dsp:txXfrm>
        <a:off x="4122003" y="2729847"/>
        <a:ext cx="2707194" cy="1179364"/>
      </dsp:txXfrm>
    </dsp:sp>
    <dsp:sp modelId="{86871D07-4B6B-420B-B609-8A22842744AB}">
      <dsp:nvSpPr>
        <dsp:cNvPr id="0" name=""/>
        <dsp:cNvSpPr/>
      </dsp:nvSpPr>
      <dsp:spPr>
        <a:xfrm>
          <a:off x="7474141" y="0"/>
          <a:ext cx="3475722" cy="4154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設備一覽</a:t>
          </a:r>
        </a:p>
      </dsp:txBody>
      <dsp:txXfrm>
        <a:off x="7474141" y="0"/>
        <a:ext cx="3475722" cy="1246459"/>
      </dsp:txXfrm>
    </dsp:sp>
    <dsp:sp modelId="{E4A6C8B4-73A0-4F06-9E12-10519A0799CD}">
      <dsp:nvSpPr>
        <dsp:cNvPr id="0" name=""/>
        <dsp:cNvSpPr/>
      </dsp:nvSpPr>
      <dsp:spPr>
        <a:xfrm>
          <a:off x="7821713" y="1247676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看板</a:t>
          </a:r>
        </a:p>
      </dsp:txBody>
      <dsp:txXfrm>
        <a:off x="7858405" y="1284368"/>
        <a:ext cx="2707194" cy="1179364"/>
      </dsp:txXfrm>
    </dsp:sp>
    <dsp:sp modelId="{CA741250-CE68-4E7F-94A8-4F8804A13BF1}">
      <dsp:nvSpPr>
        <dsp:cNvPr id="0" name=""/>
        <dsp:cNvSpPr/>
      </dsp:nvSpPr>
      <dsp:spPr>
        <a:xfrm>
          <a:off x="7821713" y="2693155"/>
          <a:ext cx="2780578" cy="1252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表格</a:t>
          </a:r>
        </a:p>
      </dsp:txBody>
      <dsp:txXfrm>
        <a:off x="7858405" y="2729847"/>
        <a:ext cx="2707194" cy="1179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83281-6B9A-40CE-9C9D-F4B5297C5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680" y="728749"/>
            <a:ext cx="10306639" cy="1882475"/>
          </a:xfrm>
        </p:spPr>
        <p:txBody>
          <a:bodyPr>
            <a:normAutofit/>
          </a:bodyPr>
          <a:lstStyle/>
          <a:p>
            <a:r>
              <a:rPr lang="en-US" altLang="zh-TW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Gamer Basement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C0452F-18C6-465D-8826-4437FCE31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729" y="3311689"/>
            <a:ext cx="9448800" cy="685800"/>
          </a:xfrm>
        </p:spPr>
        <p:txBody>
          <a:bodyPr>
            <a:noAutofit/>
          </a:bodyPr>
          <a:lstStyle/>
          <a:p>
            <a:r>
              <a:rPr lang="en-US" altLang="zh-TW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00957033</a:t>
            </a:r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鄭鼎立</a:t>
            </a:r>
            <a:endParaRPr lang="en-US" altLang="zh-TW"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00957006</a:t>
            </a:r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陳逸</a:t>
            </a:r>
          </a:p>
        </p:txBody>
      </p:sp>
    </p:spTree>
    <p:extLst>
      <p:ext uri="{BB962C8B-B14F-4D97-AF65-F5344CB8AC3E}">
        <p14:creationId xmlns:p14="http://schemas.microsoft.com/office/powerpoint/2010/main" val="296181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11E1-8DD8-404D-A8F3-8CC93A66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4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設備一覽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8DE247-0575-4C33-A4BF-A051D857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37" y="565419"/>
            <a:ext cx="7847812" cy="2146106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DCDCAE59-B1DD-481C-9ACC-650415BB79C8}"/>
              </a:ext>
            </a:extLst>
          </p:cNvPr>
          <p:cNvSpPr/>
          <p:nvPr/>
        </p:nvSpPr>
        <p:spPr>
          <a:xfrm rot="2309870">
            <a:off x="3710084" y="3616418"/>
            <a:ext cx="656734" cy="68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A97A8C-9785-4305-ABCD-AD77307D608B}"/>
              </a:ext>
            </a:extLst>
          </p:cNvPr>
          <p:cNvSpPr txBox="1"/>
          <p:nvPr/>
        </p:nvSpPr>
        <p:spPr>
          <a:xfrm>
            <a:off x="3049569" y="2767986"/>
            <a:ext cx="510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可連結到設備一覽</a:t>
            </a:r>
            <a:endParaRPr lang="zh-TW" altLang="en-US" sz="4800" i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D64A10BE-9C03-4E55-B855-F8C4B5718945}"/>
              </a:ext>
            </a:extLst>
          </p:cNvPr>
          <p:cNvSpPr/>
          <p:nvPr/>
        </p:nvSpPr>
        <p:spPr>
          <a:xfrm rot="19550971">
            <a:off x="6987261" y="3611663"/>
            <a:ext cx="656734" cy="68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5D9DF12-3DD4-4959-AC04-DD87F085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6" y="4672771"/>
            <a:ext cx="4798243" cy="10584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AF0A2F8-1FFC-4D54-8D38-613F947E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92" y="4599775"/>
            <a:ext cx="3249237" cy="118828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51392CA-E1B2-4ABE-8E1D-87CE184C674D}"/>
              </a:ext>
            </a:extLst>
          </p:cNvPr>
          <p:cNvSpPr/>
          <p:nvPr/>
        </p:nvSpPr>
        <p:spPr>
          <a:xfrm>
            <a:off x="3431358" y="2006239"/>
            <a:ext cx="1640264" cy="705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33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4FB87-7067-4C69-B649-3CA0CBA4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46" y="723587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ABFB45-585D-4485-9D28-AB2FA74D9DE0}"/>
              </a:ext>
            </a:extLst>
          </p:cNvPr>
          <p:cNvSpPr txBox="1"/>
          <p:nvPr/>
        </p:nvSpPr>
        <p:spPr>
          <a:xfrm>
            <a:off x="1326899" y="2220815"/>
            <a:ext cx="92496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運用霓光搭配冷色調營造科技感，打造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cyberpunk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氛圍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內容清楚明瞭，不傷眼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格局工整，井然有序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12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9B7C7-3FA2-4327-8207-ED479BF1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48" y="75494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BC7D15-AF49-4C2E-8536-397F2C8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00957033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鄭鼎立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主要負責前端。</a:t>
            </a:r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00957006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陳逸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主要負責資料蒐集，次要前端。</a:t>
            </a:r>
          </a:p>
        </p:txBody>
      </p:sp>
    </p:spTree>
    <p:extLst>
      <p:ext uri="{BB962C8B-B14F-4D97-AF65-F5344CB8AC3E}">
        <p14:creationId xmlns:p14="http://schemas.microsoft.com/office/powerpoint/2010/main" val="93625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EAC8C3-76D7-4EBA-B763-B8FCBC90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47" y="999242"/>
            <a:ext cx="2973066" cy="29730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1764E9-7F14-45E1-A414-5F0E9EAAF09A}"/>
              </a:ext>
            </a:extLst>
          </p:cNvPr>
          <p:cNvSpPr txBox="1"/>
          <p:nvPr/>
        </p:nvSpPr>
        <p:spPr>
          <a:xfrm>
            <a:off x="3613003" y="425148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</a:p>
        </p:txBody>
      </p:sp>
    </p:spTree>
    <p:extLst>
      <p:ext uri="{BB962C8B-B14F-4D97-AF65-F5344CB8AC3E}">
        <p14:creationId xmlns:p14="http://schemas.microsoft.com/office/powerpoint/2010/main" val="130019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24E26-5CCF-4D7A-B839-2EFA1886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933" y="639315"/>
            <a:ext cx="7982931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D06C1-13AB-48E0-9A62-6B14BC22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err="1"/>
              <a:t>Javascript</a:t>
            </a:r>
            <a:endParaRPr lang="en-US" altLang="zh-TW" sz="4000"/>
          </a:p>
          <a:p>
            <a:r>
              <a:rPr lang="en-US" altLang="zh-TW" sz="4000"/>
              <a:t>Bootstrap</a:t>
            </a:r>
          </a:p>
          <a:p>
            <a:r>
              <a:rPr lang="en-US" altLang="zh-TW" sz="4000"/>
              <a:t>Css</a:t>
            </a:r>
          </a:p>
          <a:p>
            <a:r>
              <a:rPr lang="en-US" altLang="zh-TW" sz="4000"/>
              <a:t>Html</a:t>
            </a:r>
          </a:p>
          <a:p>
            <a:r>
              <a:rPr lang="en-US" altLang="zh-TW" sz="4000"/>
              <a:t>Github</a:t>
            </a:r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部署網頁</a:t>
            </a:r>
            <a:endParaRPr lang="en-US" altLang="zh-TW"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000"/>
          </a:p>
          <a:p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67EE86-4515-4A16-97FB-FE8C9B735806}"/>
              </a:ext>
            </a:extLst>
          </p:cNvPr>
          <p:cNvSpPr txBox="1"/>
          <p:nvPr/>
        </p:nvSpPr>
        <p:spPr>
          <a:xfrm>
            <a:off x="685800" y="1417120"/>
            <a:ext cx="1593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36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3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550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24E26-5CCF-4D7A-B839-2EFA1886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933" y="639315"/>
            <a:ext cx="7982931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6F81C0-EDC5-4D90-9709-E0F74B71693F}"/>
              </a:ext>
            </a:extLst>
          </p:cNvPr>
          <p:cNvSpPr txBox="1"/>
          <p:nvPr/>
        </p:nvSpPr>
        <p:spPr>
          <a:xfrm>
            <a:off x="685800" y="175876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36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3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5B337C8-2798-4B26-A684-890CC86B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67302"/>
            <a:ext cx="10820400" cy="4024313"/>
          </a:xfrm>
        </p:spPr>
        <p:txBody>
          <a:bodyPr>
            <a:norm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連結到所屬遊戲的</a:t>
            </a:r>
            <a:r>
              <a:rPr lang="en-US" altLang="zh-TW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</a:p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連結到所屬遊戲的</a:t>
            </a:r>
            <a:r>
              <a:rPr lang="en-US" altLang="zh-TW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Twitter</a:t>
            </a:r>
          </a:p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連結到所屬遊戲的官方網站</a:t>
            </a:r>
          </a:p>
        </p:txBody>
      </p:sp>
    </p:spTree>
    <p:extLst>
      <p:ext uri="{BB962C8B-B14F-4D97-AF65-F5344CB8AC3E}">
        <p14:creationId xmlns:p14="http://schemas.microsoft.com/office/powerpoint/2010/main" val="393195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1D9E8-6C01-438E-827D-12CF48FD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263" y="56641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創作動機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EBBF24-0317-41FA-B52A-7490431C5ECC}"/>
              </a:ext>
            </a:extLst>
          </p:cNvPr>
          <p:cNvSpPr txBox="1"/>
          <p:nvPr/>
        </p:nvSpPr>
        <p:spPr>
          <a:xfrm>
            <a:off x="1439159" y="1695702"/>
            <a:ext cx="93136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鑑於平時我們兩人都有在接觸第一人稱射擊遊戲，因此也關注了各式各樣的職業選手，因為想變得更加熟練這些遊戲，我們常常會參考他們的各項電子設備，例如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螢幕、鍵盤、滑鼠等來了解他們的喜好及需求，並進一步了解設備之間的差距所帶來的影響，便誕生了此網站。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5DB44B-A6AC-48C8-92A3-1BBFE47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36" y="4694837"/>
            <a:ext cx="1596753" cy="15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9682C-59B8-40C3-8786-B065423F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08" y="49099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sz="540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868BF50-723F-4E1D-B515-AC6DD4E67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055354"/>
              </p:ext>
            </p:extLst>
          </p:nvPr>
        </p:nvGraphicFramePr>
        <p:xfrm>
          <a:off x="688156" y="1527143"/>
          <a:ext cx="10784265" cy="3327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227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4FB87-7067-4C69-B649-3CA0CBA4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126" y="34332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45C990FC-572B-4194-9B8F-56E9F09B1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577988"/>
              </p:ext>
            </p:extLst>
          </p:nvPr>
        </p:nvGraphicFramePr>
        <p:xfrm>
          <a:off x="539682" y="1699181"/>
          <a:ext cx="10951201" cy="415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85FD4EEB-0BAC-43FC-ABFC-F5CE18C5C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644456"/>
              </p:ext>
            </p:extLst>
          </p:nvPr>
        </p:nvGraphicFramePr>
        <p:xfrm>
          <a:off x="701117" y="1527144"/>
          <a:ext cx="10416618" cy="138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4507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8525A-9FF7-46E3-BAA6-79426D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727" y="50985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主頁</a:t>
            </a:r>
            <a:endParaRPr lang="zh-TW" altLang="en-US" sz="5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2E447D09-1A5F-436F-B643-72EAFEF02EA0}"/>
              </a:ext>
            </a:extLst>
          </p:cNvPr>
          <p:cNvSpPr/>
          <p:nvPr/>
        </p:nvSpPr>
        <p:spPr>
          <a:xfrm>
            <a:off x="6579965" y="4826523"/>
            <a:ext cx="857839" cy="659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9676C8-380D-461B-B7CF-8E800D1D4E1B}"/>
              </a:ext>
            </a:extLst>
          </p:cNvPr>
          <p:cNvSpPr txBox="1"/>
          <p:nvPr/>
        </p:nvSpPr>
        <p:spPr>
          <a:xfrm>
            <a:off x="7437804" y="4894851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700">
                <a:latin typeface="微軟正黑體" panose="020B0604030504040204" pitchFamily="34" charset="-120"/>
                <a:ea typeface="微軟正黑體" panose="020B0604030504040204" pitchFamily="34" charset="-120"/>
              </a:rPr>
              <a:t>可隨機選取不重複的</a:t>
            </a:r>
            <a:r>
              <a:rPr lang="en-US" altLang="zh-TW" sz="270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700">
                <a:latin typeface="微軟正黑體" panose="020B0604030504040204" pitchFamily="34" charset="-120"/>
                <a:ea typeface="微軟正黑體" panose="020B0604030504040204" pitchFamily="34" charset="-120"/>
              </a:rPr>
              <a:t>位選手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3F60EF-BC2B-45F0-AF1A-88E8D2B1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5" y="2194559"/>
            <a:ext cx="6030322" cy="40241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899A11-5169-413C-B69B-9E0D9EACB032}"/>
              </a:ext>
            </a:extLst>
          </p:cNvPr>
          <p:cNvSpPr txBox="1"/>
          <p:nvPr/>
        </p:nvSpPr>
        <p:spPr>
          <a:xfrm>
            <a:off x="6717556" y="572014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可點擊進入個人頁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A4E4617-E9ED-4F0E-9A72-DCA3DB1A4BEF}"/>
              </a:ext>
            </a:extLst>
          </p:cNvPr>
          <p:cNvSpPr/>
          <p:nvPr/>
        </p:nvSpPr>
        <p:spPr>
          <a:xfrm>
            <a:off x="5957199" y="5720145"/>
            <a:ext cx="760357" cy="39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19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8525A-9FF7-46E3-BAA6-79426D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727" y="50985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主頁</a:t>
            </a:r>
            <a:endParaRPr lang="zh-TW" altLang="en-US" sz="5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327836-A6A5-4CDD-B11D-C64AEA38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0" y="1777582"/>
            <a:ext cx="6925248" cy="274666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EED739-ABF3-4F30-90F2-DC301845DB87}"/>
              </a:ext>
            </a:extLst>
          </p:cNvPr>
          <p:cNvSpPr txBox="1"/>
          <p:nvPr/>
        </p:nvSpPr>
        <p:spPr>
          <a:xfrm>
            <a:off x="3757487" y="482240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可選擇同隊的選手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44371C-D457-4299-AE1F-DF27C82CBD9B}"/>
              </a:ext>
            </a:extLst>
          </p:cNvPr>
          <p:cNvSpPr/>
          <p:nvPr/>
        </p:nvSpPr>
        <p:spPr>
          <a:xfrm>
            <a:off x="3299346" y="1821265"/>
            <a:ext cx="565608" cy="214458"/>
          </a:xfrm>
          <a:prstGeom prst="rect">
            <a:avLst/>
          </a:prstGeom>
          <a:noFill/>
          <a:ln w="3175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11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11E1-8DD8-404D-A8F3-8CC93A66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4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個人頁</a:t>
            </a:r>
            <a:endParaRPr lang="zh-TW" altLang="en-US" sz="5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326EAB8-48F7-43AE-8E4C-A98A5A7A7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11112"/>
            <a:ext cx="10820400" cy="49131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322BCD-5E10-4EAF-B515-B54ACB6F3DAA}"/>
              </a:ext>
            </a:extLst>
          </p:cNvPr>
          <p:cNvSpPr txBox="1"/>
          <p:nvPr/>
        </p:nvSpPr>
        <p:spPr>
          <a:xfrm>
            <a:off x="1538140" y="2519365"/>
            <a:ext cx="8998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不管輸入大小寫皆可搜尋到該選手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(js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邏輯做判斷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7BB5013-76D4-474F-A4AF-415361B5DE44}"/>
              </a:ext>
            </a:extLst>
          </p:cNvPr>
          <p:cNvSpPr/>
          <p:nvPr/>
        </p:nvSpPr>
        <p:spPr>
          <a:xfrm rot="2256538">
            <a:off x="3765686" y="3233854"/>
            <a:ext cx="829559" cy="118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C694D1-3C63-4419-8950-3B22BDE0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30" y="4551345"/>
            <a:ext cx="4878371" cy="2007884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ED185331-452C-4B3E-938E-6E6A431086AA}"/>
              </a:ext>
            </a:extLst>
          </p:cNvPr>
          <p:cNvSpPr/>
          <p:nvPr/>
        </p:nvSpPr>
        <p:spPr>
          <a:xfrm rot="19465300">
            <a:off x="6905737" y="3233109"/>
            <a:ext cx="829559" cy="118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C4471D-6B3F-445B-A902-06A09A6D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47" y="4551345"/>
            <a:ext cx="3749072" cy="20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4791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195</TotalTime>
  <Words>252</Words>
  <Application>Microsoft Office PowerPoint</Application>
  <PresentationFormat>寬螢幕</PresentationFormat>
  <Paragraphs>50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Arial</vt:lpstr>
      <vt:lpstr>Bahnschrift</vt:lpstr>
      <vt:lpstr>Century Gothic</vt:lpstr>
      <vt:lpstr>飛機雲</vt:lpstr>
      <vt:lpstr>Gamer Basement</vt:lpstr>
      <vt:lpstr>使用技術</vt:lpstr>
      <vt:lpstr>使用技術</vt:lpstr>
      <vt:lpstr>創作動機</vt:lpstr>
      <vt:lpstr>網站架構</vt:lpstr>
      <vt:lpstr>網站架構</vt:lpstr>
      <vt:lpstr>主頁</vt:lpstr>
      <vt:lpstr>主頁</vt:lpstr>
      <vt:lpstr>個人頁</vt:lpstr>
      <vt:lpstr>設備一覽</vt:lpstr>
      <vt:lpstr>網站特色</vt:lpstr>
      <vt:lpstr>實際分工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鄭鼎立</dc:creator>
  <cp:lastModifiedBy>逸 陳</cp:lastModifiedBy>
  <cp:revision>11</cp:revision>
  <dcterms:created xsi:type="dcterms:W3CDTF">2022-01-17T11:33:47Z</dcterms:created>
  <dcterms:modified xsi:type="dcterms:W3CDTF">2022-01-17T14:57:33Z</dcterms:modified>
</cp:coreProperties>
</file>